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63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FF8B-138B-49CD-B061-DAF585E75DC6}" type="datetimeFigureOut">
              <a:rPr lang="en-GB" smtClean="0"/>
              <a:pPr/>
              <a:t>10/11/2012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7494-AA61-4E8B-A00D-A48A2BC9DB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FF8B-138B-49CD-B061-DAF585E75DC6}" type="datetimeFigureOut">
              <a:rPr lang="en-GB" smtClean="0"/>
              <a:pPr/>
              <a:t>10/11/2012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7494-AA61-4E8B-A00D-A48A2BC9DB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FF8B-138B-49CD-B061-DAF585E75DC6}" type="datetimeFigureOut">
              <a:rPr lang="en-GB" smtClean="0"/>
              <a:pPr/>
              <a:t>10/11/2012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7494-AA61-4E8B-A00D-A48A2BC9DB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27632E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FF8B-138B-49CD-B061-DAF585E75DC6}" type="datetimeFigureOut">
              <a:rPr lang="en-GB" smtClean="0"/>
              <a:pPr/>
              <a:t>10/11/2012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7494-AA61-4E8B-A00D-A48A2BC9DB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FF8B-138B-49CD-B061-DAF585E75DC6}" type="datetimeFigureOut">
              <a:rPr lang="en-GB" smtClean="0"/>
              <a:pPr/>
              <a:t>10/11/2012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7494-AA61-4E8B-A00D-A48A2BC9DB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FF8B-138B-49CD-B061-DAF585E75DC6}" type="datetimeFigureOut">
              <a:rPr lang="en-GB" smtClean="0"/>
              <a:pPr/>
              <a:t>10/11/2012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7494-AA61-4E8B-A00D-A48A2BC9DB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FF8B-138B-49CD-B061-DAF585E75DC6}" type="datetimeFigureOut">
              <a:rPr lang="en-GB" smtClean="0"/>
              <a:pPr/>
              <a:t>10/11/2012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7494-AA61-4E8B-A00D-A48A2BC9DB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FF8B-138B-49CD-B061-DAF585E75DC6}" type="datetimeFigureOut">
              <a:rPr lang="en-GB" smtClean="0"/>
              <a:pPr/>
              <a:t>10/11/2012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7494-AA61-4E8B-A00D-A48A2BC9DB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FF8B-138B-49CD-B061-DAF585E75DC6}" type="datetimeFigureOut">
              <a:rPr lang="en-GB" smtClean="0"/>
              <a:pPr/>
              <a:t>10/11/2012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7494-AA61-4E8B-A00D-A48A2BC9DB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FF8B-138B-49CD-B061-DAF585E75DC6}" type="datetimeFigureOut">
              <a:rPr lang="en-GB" smtClean="0"/>
              <a:pPr/>
              <a:t>10/11/2012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7494-AA61-4E8B-A00D-A48A2BC9DB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FF8B-138B-49CD-B061-DAF585E75DC6}" type="datetimeFigureOut">
              <a:rPr lang="en-GB" smtClean="0"/>
              <a:pPr/>
              <a:t>10/11/2012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7494-AA61-4E8B-A00D-A48A2BC9DBA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Devon by Bike!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600201"/>
            <a:ext cx="8147248" cy="4133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7544" y="60212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Ligurino" pitchFamily="2" charset="0"/>
              </a:defRPr>
            </a:lvl1pPr>
          </a:lstStyle>
          <a:p>
            <a:fld id="{A723FF8B-138B-49CD-B061-DAF585E75DC6}" type="datetimeFigureOut">
              <a:rPr lang="en-GB" smtClean="0"/>
              <a:pPr/>
              <a:t>10/11/2012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9631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igurino" pitchFamily="2" charset="0"/>
              </a:defRPr>
            </a:lvl1pPr>
          </a:lstStyle>
          <a:p>
            <a:r>
              <a:rPr lang="en-GB" dirty="0" smtClean="0"/>
              <a:t>www.devonbybike.co.uk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963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47494-AA61-4E8B-A00D-A48A2BC9DBA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 descr="devon-by-bike-logo-s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308304" y="404664"/>
            <a:ext cx="930864" cy="930864"/>
          </a:xfrm>
          <a:prstGeom prst="rect">
            <a:avLst/>
          </a:prstGeom>
        </p:spPr>
      </p:pic>
      <p:pic>
        <p:nvPicPr>
          <p:cNvPr id="1026" name="Picture 2" descr="D:\My Documents\DevonByBike\design\devonbybikeQR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4725144"/>
            <a:ext cx="1053976" cy="1053976"/>
          </a:xfrm>
          <a:prstGeom prst="rect">
            <a:avLst/>
          </a:prstGeom>
          <a:noFill/>
        </p:spPr>
      </p:pic>
      <p:pic>
        <p:nvPicPr>
          <p:cNvPr id="1027" name="Picture 3" descr="D:\My Documents\DevonByBike\Marketing\DBB- Tourism Awards-2012-Winner-s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5576" y="332656"/>
            <a:ext cx="1080120" cy="94983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Ligurino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Ligurino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Ligurino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Ligurino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Ligurino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Ligurino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542033"/>
          </a:xfrm>
        </p:spPr>
        <p:txBody>
          <a:bodyPr/>
          <a:lstStyle/>
          <a:p>
            <a:r>
              <a:rPr lang="en-GB" dirty="0" smtClean="0"/>
              <a:t>The view from a cycling tourist company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Exe-estuary-logo-60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501008"/>
            <a:ext cx="6359996" cy="1860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Economic 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£3bn</a:t>
            </a:r>
          </a:p>
          <a:p>
            <a:r>
              <a:rPr lang="en-GB" dirty="0" err="1" smtClean="0"/>
              <a:t>Tarka</a:t>
            </a:r>
            <a:r>
              <a:rPr lang="en-GB" dirty="0" smtClean="0"/>
              <a:t> Trail</a:t>
            </a:r>
          </a:p>
          <a:p>
            <a:r>
              <a:rPr lang="en-GB" dirty="0" smtClean="0"/>
              <a:t>Camel Trail</a:t>
            </a:r>
          </a:p>
          <a:p>
            <a:r>
              <a:rPr lang="en-GB" dirty="0" smtClean="0"/>
              <a:t>Devon Coast to Coast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customers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Different ages</a:t>
            </a:r>
          </a:p>
          <a:p>
            <a:pPr lvl="1"/>
            <a:r>
              <a:rPr lang="en-GB" dirty="0" smtClean="0"/>
              <a:t>Retired/semi-retired, families with children, charity rides</a:t>
            </a:r>
          </a:p>
          <a:p>
            <a:r>
              <a:rPr lang="en-GB" dirty="0" smtClean="0"/>
              <a:t>Reasonably affluent</a:t>
            </a:r>
          </a:p>
          <a:p>
            <a:r>
              <a:rPr lang="en-GB" dirty="0" smtClean="0"/>
              <a:t>‘Green’ credentials</a:t>
            </a:r>
          </a:p>
          <a:p>
            <a:r>
              <a:rPr lang="en-GB" dirty="0" smtClean="0"/>
              <a:t>In other parts of Devon!</a:t>
            </a:r>
          </a:p>
          <a:p>
            <a:r>
              <a:rPr lang="en-GB" dirty="0" smtClean="0"/>
              <a:t>Last season on the Exe Estuary</a:t>
            </a:r>
          </a:p>
          <a:p>
            <a:r>
              <a:rPr lang="en-GB" dirty="0" smtClean="0"/>
              <a:t>Next year?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Spending habits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 person per day – </a:t>
            </a:r>
            <a:r>
              <a:rPr lang="en-GB" sz="2800" dirty="0" smtClean="0"/>
              <a:t>(personal estimates)</a:t>
            </a:r>
          </a:p>
          <a:p>
            <a:pPr lvl="1"/>
            <a:r>
              <a:rPr lang="en-GB" dirty="0" smtClean="0"/>
              <a:t>£35-£45 accommodation</a:t>
            </a:r>
          </a:p>
          <a:p>
            <a:pPr lvl="1"/>
            <a:r>
              <a:rPr lang="en-GB" dirty="0" smtClean="0"/>
              <a:t>£25 food/drink</a:t>
            </a:r>
          </a:p>
          <a:p>
            <a:pPr lvl="1"/>
            <a:r>
              <a:rPr lang="en-GB" dirty="0" smtClean="0"/>
              <a:t>£8 entertainment/recreation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it’s spent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Local</a:t>
            </a:r>
            <a:r>
              <a:rPr lang="en-GB" dirty="0" smtClean="0"/>
              <a:t> businesses</a:t>
            </a:r>
          </a:p>
          <a:p>
            <a:pPr lvl="1"/>
            <a:r>
              <a:rPr lang="en-GB" dirty="0" smtClean="0"/>
              <a:t>No ‘big shop’ at the supermarket</a:t>
            </a:r>
          </a:p>
          <a:p>
            <a:pPr lvl="1"/>
            <a:r>
              <a:rPr lang="en-GB" dirty="0" smtClean="0"/>
              <a:t>Small cafes</a:t>
            </a:r>
          </a:p>
          <a:p>
            <a:pPr lvl="1"/>
            <a:r>
              <a:rPr lang="en-GB" dirty="0" smtClean="0"/>
              <a:t>Pubs/restaurants</a:t>
            </a:r>
          </a:p>
          <a:p>
            <a:pPr lvl="1"/>
            <a:r>
              <a:rPr lang="en-GB" dirty="0" smtClean="0"/>
              <a:t>Bike businesses</a:t>
            </a:r>
          </a:p>
          <a:p>
            <a:pPr lvl="1"/>
            <a:r>
              <a:rPr lang="en-GB" dirty="0" smtClean="0"/>
              <a:t>B&amp;B or similar accommodation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Joined up routes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Needs of families and less experienced cyclists</a:t>
            </a:r>
          </a:p>
          <a:p>
            <a:r>
              <a:rPr lang="en-GB" dirty="0" smtClean="0"/>
              <a:t>Easy ‘moving on’</a:t>
            </a:r>
          </a:p>
          <a:p>
            <a:r>
              <a:rPr lang="en-GB" dirty="0" smtClean="0"/>
              <a:t>Exe Estuary untapped potential</a:t>
            </a:r>
          </a:p>
          <a:p>
            <a:r>
              <a:rPr lang="en-GB" dirty="0" smtClean="0"/>
              <a:t>Link in with public transport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Avoid this! </a:t>
            </a:r>
            <a:r>
              <a:rPr lang="en-GB" sz="2400" dirty="0" smtClean="0"/>
              <a:t>(Exmouth bus station)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4" descr="2012-10-28 14.17.1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004048" y="2492896"/>
            <a:ext cx="3384376" cy="2106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128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view from a cycling tourist company</vt:lpstr>
      <vt:lpstr>Economic benefits</vt:lpstr>
      <vt:lpstr>My customers</vt:lpstr>
      <vt:lpstr>Spending habits</vt:lpstr>
      <vt:lpstr>Where it’s spent</vt:lpstr>
      <vt:lpstr>Joined up routes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</dc:creator>
  <cp:lastModifiedBy>Dave</cp:lastModifiedBy>
  <cp:revision>19</cp:revision>
  <dcterms:created xsi:type="dcterms:W3CDTF">2012-11-08T18:57:28Z</dcterms:created>
  <dcterms:modified xsi:type="dcterms:W3CDTF">2012-11-10T08:18:54Z</dcterms:modified>
</cp:coreProperties>
</file>